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58" r:id="rId5"/>
    <p:sldId id="259" r:id="rId6"/>
    <p:sldId id="274" r:id="rId7"/>
    <p:sldId id="275" r:id="rId8"/>
    <p:sldId id="276" r:id="rId9"/>
    <p:sldId id="277" r:id="rId10"/>
    <p:sldId id="278" r:id="rId11"/>
    <p:sldId id="279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509120"/>
            <a:ext cx="4536505" cy="158417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Авторы:</a:t>
            </a:r>
            <a:r>
              <a:rPr lang="en-US" sz="2400" b="1" dirty="0" smtClean="0"/>
              <a:t> </a:t>
            </a:r>
            <a:r>
              <a:rPr lang="ru-RU" sz="2400" dirty="0" smtClean="0"/>
              <a:t>воспитанники д/о «Непоседы» ФОДО «Лидер</a:t>
            </a:r>
            <a:r>
              <a:rPr lang="ru-RU" sz="2400" dirty="0" smtClean="0"/>
              <a:t>»</a:t>
            </a:r>
          </a:p>
          <a:p>
            <a:r>
              <a:rPr lang="ru-RU" sz="2400" dirty="0" smtClean="0"/>
              <a:t>Педагог</a:t>
            </a:r>
            <a:r>
              <a:rPr lang="ru-RU" sz="2400" smtClean="0"/>
              <a:t>: Красавина Л.В.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8280920" cy="266429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Викторина - игра</a:t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«Если хочешь быть здоров»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1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882"/>
            <a:ext cx="7550224" cy="1143000"/>
          </a:xfrm>
        </p:spPr>
        <p:txBody>
          <a:bodyPr/>
          <a:lstStyle/>
          <a:p>
            <a:pPr algn="ctr"/>
            <a:r>
              <a:rPr lang="ru-RU" sz="3600" dirty="0" smtClean="0"/>
              <a:t>6. Конкурс «Здоровый обед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19872" y="1484784"/>
            <a:ext cx="5256584" cy="1512168"/>
          </a:xfrm>
        </p:spPr>
        <p:txBody>
          <a:bodyPr/>
          <a:lstStyle/>
          <a:p>
            <a:r>
              <a:rPr lang="ru-RU" b="1" i="1" dirty="0" smtClean="0"/>
              <a:t>Задание: </a:t>
            </a:r>
            <a:r>
              <a:rPr lang="ru-RU" dirty="0" smtClean="0"/>
              <a:t>Составить рецепт блюда из полезных продуктов и обосновать свой ответ</a:t>
            </a:r>
            <a:endParaRPr lang="ru-RU" dirty="0"/>
          </a:p>
        </p:txBody>
      </p:sp>
      <p:pic>
        <p:nvPicPr>
          <p:cNvPr id="2050" name="Picture 2" descr="Тарелка, ложка, суп, овощи, горошек, морковка, картошка, зел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12776"/>
            <a:ext cx="2996708" cy="187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алат, греческий, помидоры, огурцы, лук, маслины, листовой салат, сыр, тарелка, вилка обои, фото, карти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83601"/>
            <a:ext cx="299553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Торт развалина рецепт с фото 2014 Торт графские развалины рецепты с фото на russianfood com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588" y="3789039"/>
            <a:ext cx="2634067" cy="196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25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078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Конкурс «Здоровье»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196752"/>
            <a:ext cx="7128792" cy="504056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dirty="0" smtClean="0">
                <a:solidFill>
                  <a:schemeClr val="accent6"/>
                </a:solidFill>
              </a:rPr>
              <a:t>З-</a:t>
            </a:r>
            <a:r>
              <a:rPr lang="ru-RU" sz="3200" dirty="0" smtClean="0">
                <a:solidFill>
                  <a:schemeClr val="tx1"/>
                </a:solidFill>
              </a:rPr>
              <a:t>зарядка,..</a:t>
            </a:r>
          </a:p>
          <a:p>
            <a:pPr marL="45720" indent="0">
              <a:buNone/>
            </a:pPr>
            <a:r>
              <a:rPr lang="ru-RU" sz="3200" dirty="0" smtClean="0">
                <a:solidFill>
                  <a:schemeClr val="accent6"/>
                </a:solidFill>
              </a:rPr>
              <a:t>Д-</a:t>
            </a:r>
          </a:p>
          <a:p>
            <a:pPr marL="45720" indent="0">
              <a:buNone/>
            </a:pPr>
            <a:r>
              <a:rPr lang="ru-RU" sz="3200" dirty="0" smtClean="0">
                <a:solidFill>
                  <a:schemeClr val="accent6"/>
                </a:solidFill>
              </a:rPr>
              <a:t>О-</a:t>
            </a:r>
          </a:p>
          <a:p>
            <a:pPr marL="45720" indent="0">
              <a:buNone/>
            </a:pPr>
            <a:r>
              <a:rPr lang="ru-RU" sz="3200" dirty="0" smtClean="0">
                <a:solidFill>
                  <a:schemeClr val="accent6"/>
                </a:solidFill>
              </a:rPr>
              <a:t>Р-</a:t>
            </a:r>
          </a:p>
          <a:p>
            <a:pPr marL="45720" indent="0">
              <a:buNone/>
            </a:pPr>
            <a:r>
              <a:rPr lang="ru-RU" sz="3200" dirty="0" smtClean="0">
                <a:solidFill>
                  <a:schemeClr val="accent6"/>
                </a:solidFill>
              </a:rPr>
              <a:t>О-</a:t>
            </a:r>
          </a:p>
          <a:p>
            <a:pPr marL="45720" indent="0">
              <a:buNone/>
            </a:pPr>
            <a:r>
              <a:rPr lang="ru-RU" sz="3200" dirty="0" smtClean="0">
                <a:solidFill>
                  <a:schemeClr val="accent6"/>
                </a:solidFill>
              </a:rPr>
              <a:t>В-</a:t>
            </a:r>
          </a:p>
          <a:p>
            <a:pPr marL="45720" indent="0">
              <a:buNone/>
            </a:pPr>
            <a:r>
              <a:rPr lang="ru-RU" sz="3200" dirty="0" smtClean="0">
                <a:solidFill>
                  <a:schemeClr val="accent6"/>
                </a:solidFill>
              </a:rPr>
              <a:t>Ь-</a:t>
            </a:r>
          </a:p>
          <a:p>
            <a:pPr marL="45720" indent="0">
              <a:buNone/>
            </a:pPr>
            <a:r>
              <a:rPr lang="ru-RU" sz="3200" dirty="0">
                <a:solidFill>
                  <a:schemeClr val="accent6"/>
                </a:solidFill>
              </a:rPr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val="2768239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766249" cy="475252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Здоровья!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Отличного настроения!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Новых побед!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5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440160"/>
          </a:xfrm>
        </p:spPr>
        <p:txBody>
          <a:bodyPr/>
          <a:lstStyle/>
          <a:p>
            <a:pPr algn="ctr"/>
            <a:r>
              <a:rPr lang="ru-RU" sz="3600" dirty="0" smtClean="0"/>
              <a:t>«Хитрые вопросы-мудрые ответы»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8496944" cy="4752528"/>
          </a:xfrm>
        </p:spPr>
        <p:txBody>
          <a:bodyPr>
            <a:noAutofit/>
          </a:bodyPr>
          <a:lstStyle/>
          <a:p>
            <a:pPr lvl="0"/>
            <a:r>
              <a:rPr lang="ru-RU" sz="1900" dirty="0"/>
              <a:t>Для чего уже в древнем Китае и Персии здоровые люди наносили на царапину немного крови больных оспой</a:t>
            </a:r>
            <a:r>
              <a:rPr lang="ru-RU" sz="1900" dirty="0" smtClean="0"/>
              <a:t>?</a:t>
            </a:r>
          </a:p>
          <a:p>
            <a:pPr lvl="0"/>
            <a:r>
              <a:rPr lang="ru-RU" sz="1900" dirty="0" smtClean="0"/>
              <a:t> Какое </a:t>
            </a:r>
            <a:r>
              <a:rPr lang="ru-RU" sz="1900" dirty="0"/>
              <a:t>вещество необходимо человеку в количестве 2,5 кг для нормального функционирования организма? </a:t>
            </a:r>
            <a:endParaRPr lang="ru-RU" sz="1900" dirty="0" smtClean="0"/>
          </a:p>
          <a:p>
            <a:pPr lvl="0"/>
            <a:r>
              <a:rPr lang="ru-RU" sz="1900" dirty="0" smtClean="0"/>
              <a:t>Такая </a:t>
            </a:r>
            <a:r>
              <a:rPr lang="ru-RU" sz="1900" dirty="0"/>
              <a:t>вода содержит в своем составе комплекс солей, макро и микроэлементов. Не зря ее называют «живой водой». Что это за </a:t>
            </a:r>
            <a:r>
              <a:rPr lang="ru-RU" sz="1900" dirty="0" smtClean="0"/>
              <a:t>вода?</a:t>
            </a:r>
            <a:endParaRPr lang="ru-RU" sz="1900" i="1" dirty="0"/>
          </a:p>
          <a:p>
            <a:pPr lvl="0"/>
            <a:r>
              <a:rPr lang="ru-RU" sz="1900" dirty="0" smtClean="0"/>
              <a:t>Нужно </a:t>
            </a:r>
            <a:r>
              <a:rPr lang="ru-RU" sz="1900" dirty="0"/>
              <a:t>ли проветривать комнату зимой. Почему</a:t>
            </a:r>
            <a:r>
              <a:rPr lang="ru-RU" sz="1900" dirty="0" smtClean="0"/>
              <a:t>?</a:t>
            </a:r>
          </a:p>
          <a:p>
            <a:pPr lvl="0"/>
            <a:r>
              <a:rPr lang="ru-RU" sz="1900" i="1" dirty="0" smtClean="0"/>
              <a:t> </a:t>
            </a:r>
            <a:r>
              <a:rPr lang="ru-RU" sz="1900" dirty="0" smtClean="0"/>
              <a:t>Назовите </a:t>
            </a:r>
            <a:r>
              <a:rPr lang="ru-RU" sz="1900" dirty="0"/>
              <a:t>витамин, который вырабатывается в организме человека только под воздействием солнечных лучей. </a:t>
            </a:r>
            <a:endParaRPr lang="ru-RU" sz="1900" dirty="0" smtClean="0"/>
          </a:p>
          <a:p>
            <a:pPr lvl="0"/>
            <a:r>
              <a:rPr lang="ru-RU" sz="1900" dirty="0" smtClean="0"/>
              <a:t>В </a:t>
            </a:r>
            <a:r>
              <a:rPr lang="ru-RU" sz="1900" dirty="0"/>
              <a:t>этом состоянии люди проводят треть своей жизни. Оно полезно и необходимо. </a:t>
            </a:r>
            <a:endParaRPr lang="ru-RU" sz="1900" i="1" dirty="0" smtClean="0"/>
          </a:p>
          <a:p>
            <a:pPr lvl="0"/>
            <a:r>
              <a:rPr lang="ru-RU" sz="1900" dirty="0" smtClean="0"/>
              <a:t>Почему </a:t>
            </a:r>
            <a:r>
              <a:rPr lang="ru-RU" sz="1900" dirty="0"/>
              <a:t>весной яблоки не так полезны, как осенью? </a:t>
            </a:r>
            <a:endParaRPr lang="ru-RU" sz="1900" i="1" dirty="0" smtClean="0"/>
          </a:p>
          <a:p>
            <a:pPr lvl="0"/>
            <a:r>
              <a:rPr lang="ru-RU" sz="1900" dirty="0" smtClean="0"/>
              <a:t>Что </a:t>
            </a:r>
            <a:r>
              <a:rPr lang="ru-RU" sz="1900" dirty="0"/>
              <a:t>нужно сделать усталому путнику после долгой ходьбы? </a:t>
            </a:r>
            <a:endParaRPr lang="ru-RU" sz="1900" dirty="0" smtClean="0"/>
          </a:p>
          <a:p>
            <a:pPr lvl="0"/>
            <a:r>
              <a:rPr lang="ru-RU" sz="1900" dirty="0" smtClean="0"/>
              <a:t>Можно </a:t>
            </a:r>
            <a:r>
              <a:rPr lang="ru-RU" sz="1900" dirty="0"/>
              <a:t>ли сразу после кросса сесть отдыхать? </a:t>
            </a:r>
          </a:p>
          <a:p>
            <a:r>
              <a:rPr lang="ru-RU" sz="1900" dirty="0"/>
              <a:t>Это занятие представляет собой естественный массаж, повышает тонус мышц, улучшает работу сердца. Что это за занятие? </a:t>
            </a:r>
          </a:p>
        </p:txBody>
      </p:sp>
    </p:spTree>
    <p:extLst>
      <p:ext uri="{BB962C8B-B14F-4D97-AF65-F5344CB8AC3E}">
        <p14:creationId xmlns:p14="http://schemas.microsoft.com/office/powerpoint/2010/main" val="182755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272808" cy="1296144"/>
          </a:xfrm>
        </p:spPr>
        <p:txBody>
          <a:bodyPr/>
          <a:lstStyle/>
          <a:p>
            <a:pPr algn="ctr"/>
            <a:r>
              <a:rPr lang="ru-RU" sz="3600" dirty="0"/>
              <a:t>«Хитрые вопросы-</a:t>
            </a:r>
            <a:r>
              <a:rPr lang="ru-RU" sz="3600" dirty="0" smtClean="0"/>
              <a:t>мудрые </a:t>
            </a:r>
            <a:r>
              <a:rPr lang="ru-RU" sz="3600" dirty="0"/>
              <a:t>ответы»</a:t>
            </a:r>
          </a:p>
        </p:txBody>
      </p:sp>
      <p:sp>
        <p:nvSpPr>
          <p:cNvPr id="4" name="Объект 2"/>
          <p:cNvSpPr txBox="1">
            <a:spLocks noGrp="1"/>
          </p:cNvSpPr>
          <p:nvPr>
            <p:ph sz="quarter" idx="13"/>
          </p:nvPr>
        </p:nvSpPr>
        <p:spPr>
          <a:xfrm>
            <a:off x="971550" y="1773238"/>
            <a:ext cx="7632898" cy="432005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 smtClean="0">
                <a:solidFill>
                  <a:srgbClr val="002060"/>
                </a:solidFill>
              </a:rPr>
              <a:t>Зараженные таким образом переносили заболевание легче. Это прообраз прививки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Вода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Минеральная вода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Нужно. При температуре 1-2 градуса С болезнетворные бактерии погибают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Витамин Д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Сон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Витамины разрушаются к весне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Немного полежать, приняв положение, при котором ноги были бы немного выше головы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Нет. Нужно походить, чтобы кровь не застоялась в венах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Плавание </a:t>
            </a:r>
            <a:r>
              <a:rPr lang="ru-RU" i="1" dirty="0" smtClean="0"/>
              <a:t> 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14714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88639"/>
            <a:ext cx="3888432" cy="940361"/>
          </a:xfrm>
        </p:spPr>
        <p:txBody>
          <a:bodyPr/>
          <a:lstStyle/>
          <a:p>
            <a:pPr algn="ctr"/>
            <a:r>
              <a:rPr lang="ru-RU" sz="3600" dirty="0" smtClean="0"/>
              <a:t>Гигиена</a:t>
            </a:r>
            <a:endParaRPr lang="ru-RU" sz="3600" dirty="0"/>
          </a:p>
        </p:txBody>
      </p:sp>
      <p:pic>
        <p:nvPicPr>
          <p:cNvPr id="3074" name="Picture 2" descr="Если ребенок не хочет чистить зуб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412776"/>
            <a:ext cx="341752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2-tub-ru.yandex.net/i?id=4c0f3801e5a5de36ca369c86ed28ee54-101-144&amp;n=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16614"/>
            <a:ext cx="3591349" cy="224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Все дети любят купаться - ведь это так весело!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442018" cy="2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0-tub-ru.yandex.net/i?id=9e82f9bb0375376478047f65bc9fb1d1-94-144&amp;n=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96780"/>
            <a:ext cx="2918505" cy="235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58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539552" y="1484784"/>
            <a:ext cx="8289304" cy="5040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ru-RU" dirty="0"/>
              <a:t>Что необходимо принимать перед сном обязательно, а в жаркую погоду – утром и вечером? </a:t>
            </a:r>
            <a:endParaRPr lang="ru-RU" dirty="0" smtClean="0"/>
          </a:p>
          <a:p>
            <a:pPr lvl="0">
              <a:lnSpc>
                <a:spcPct val="150000"/>
              </a:lnSpc>
            </a:pPr>
            <a:r>
              <a:rPr lang="ru-RU" dirty="0" smtClean="0"/>
              <a:t>Как </a:t>
            </a:r>
            <a:r>
              <a:rPr lang="ru-RU" dirty="0"/>
              <a:t>часто необходимо мыть голову? </a:t>
            </a:r>
          </a:p>
          <a:p>
            <a:pPr lvl="0">
              <a:lnSpc>
                <a:spcPct val="150000"/>
              </a:lnSpc>
            </a:pPr>
            <a:r>
              <a:rPr lang="ru-RU" dirty="0"/>
              <a:t>Для предупреждения заболевания зубов рекомендуется использовать зубные пасты, содержащие этот элемент. Какой? </a:t>
            </a:r>
            <a:endParaRPr lang="ru-RU" dirty="0" smtClean="0"/>
          </a:p>
          <a:p>
            <a:pPr lvl="0">
              <a:lnSpc>
                <a:spcPct val="150000"/>
              </a:lnSpc>
            </a:pPr>
            <a:r>
              <a:rPr lang="ru-RU" dirty="0" smtClean="0"/>
              <a:t>Какие </a:t>
            </a:r>
            <a:r>
              <a:rPr lang="ru-RU" dirty="0"/>
              <a:t>предметы используются для дополнительной чистки зубов</a:t>
            </a:r>
            <a:r>
              <a:rPr lang="ru-RU" dirty="0" smtClean="0"/>
              <a:t>.</a:t>
            </a:r>
          </a:p>
          <a:p>
            <a:pPr lvl="0">
              <a:lnSpc>
                <a:spcPct val="150000"/>
              </a:lnSpc>
            </a:pPr>
            <a:r>
              <a:rPr lang="ru-RU" dirty="0" smtClean="0"/>
              <a:t>Это </a:t>
            </a:r>
            <a:r>
              <a:rPr lang="ru-RU" dirty="0"/>
              <a:t>средство может служить профилактикой кариеса. Однако чрезмерное его употребление приводит к проблемам с желудком. Что это</a:t>
            </a:r>
            <a:r>
              <a:rPr lang="ru-RU" dirty="0" smtClean="0"/>
              <a:t>?</a:t>
            </a:r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446347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 algn="ctr">
              <a:spcBef>
                <a:spcPct val="0"/>
              </a:spcBef>
              <a:buClr>
                <a:srgbClr val="F14124">
                  <a:lumMod val="75000"/>
                </a:srgbClr>
              </a:buClr>
              <a:buSzPct val="128000"/>
              <a:buFont typeface="Georgia" pitchFamily="18" charset="0"/>
              <a:buChar char="*"/>
            </a:pPr>
            <a:r>
              <a:rPr lang="ru-RU" sz="48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2.Гигиена»</a:t>
            </a:r>
            <a:endParaRPr lang="ru-RU" sz="4600" b="1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805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4882"/>
            <a:ext cx="7344815" cy="1143000"/>
          </a:xfrm>
        </p:spPr>
        <p:txBody>
          <a:bodyPr/>
          <a:lstStyle/>
          <a:p>
            <a:pPr algn="ctr"/>
            <a:r>
              <a:rPr lang="ru-RU" sz="3600" dirty="0" smtClean="0"/>
              <a:t>Что такое физкультура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4098" name="Picture 2" descr="http://im0-tub-ru.yandex.net/i?id=e75cdd1d1f259a674090a3560033a0ca-95-144&amp;n=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27003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Во всех столичных школах введут дополнительный третий урок физкультуры, столичные школы, Киев, физкультура - ВКурсе.ua послед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06673"/>
            <a:ext cx="2700300" cy="201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2-tub-ru.yandex.net/i?id=4b32ab1533d8dd8e9fb49651fe535ef2-19-144&amp;n=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22" y="5181479"/>
            <a:ext cx="2520280" cy="151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1" r="16361"/>
          <a:stretch/>
        </p:blipFill>
        <p:spPr bwMode="auto">
          <a:xfrm>
            <a:off x="6516216" y="1268759"/>
            <a:ext cx="2411760" cy="298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86922"/>
            <a:ext cx="2456818" cy="272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430" y="4753652"/>
            <a:ext cx="2547967" cy="210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827" y="4013884"/>
            <a:ext cx="2061654" cy="283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861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864096"/>
          </a:xfrm>
        </p:spPr>
        <p:txBody>
          <a:bodyPr/>
          <a:lstStyle/>
          <a:p>
            <a:pPr algn="ctr"/>
            <a:r>
              <a:rPr lang="ru-RU" sz="3600" dirty="0" smtClean="0"/>
              <a:t>«Зарядка»</a:t>
            </a:r>
            <a:endParaRPr lang="ru-RU" sz="3600" dirty="0"/>
          </a:p>
        </p:txBody>
      </p:sp>
      <p:pic>
        <p:nvPicPr>
          <p:cNvPr id="1026" name="Picture 2" descr="Подружки / Болтуш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81339"/>
            <a:ext cx="3312368" cy="220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2-tub-ru.yandex.net/i?id=d1cb0718e2f4143f5330eafa25800da3-81-144&amp;n=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2"/>
            <a:ext cx="367850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3-tub-ru.yandex.net/i?id=1891dc641a0ee22029926af16d275adf-58-144&amp;n=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1862684" cy="30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igh_world: ЧТО НАДО ДЕЛАТЬ, ЧТОБЫ НЕ БОЛЕТЬ?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33056"/>
            <a:ext cx="1872207" cy="278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Гос программа 2007 - 2011 - Агентство Республики Казахстан по делам спорта и физической культуры Агентство Республики Казахстан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68" y="4223961"/>
            <a:ext cx="2939819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286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416823" cy="1143000"/>
          </a:xfrm>
        </p:spPr>
        <p:txBody>
          <a:bodyPr/>
          <a:lstStyle/>
          <a:p>
            <a:pPr algn="ctr"/>
            <a:r>
              <a:rPr lang="ru-RU" sz="3600" dirty="0" smtClean="0"/>
              <a:t>«Лекарственные растения»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99992" y="789678"/>
            <a:ext cx="2160240" cy="2682632"/>
          </a:xfrm>
        </p:spPr>
        <p:txBody>
          <a:bodyPr/>
          <a:lstStyle/>
          <a:p>
            <a:r>
              <a:rPr lang="ru-RU" dirty="0" smtClean="0"/>
              <a:t>Ромашка</a:t>
            </a:r>
          </a:p>
          <a:p>
            <a:r>
              <a:rPr lang="ru-RU" dirty="0" smtClean="0"/>
              <a:t>Подорожник</a:t>
            </a:r>
          </a:p>
          <a:p>
            <a:r>
              <a:rPr lang="ru-RU" dirty="0" smtClean="0"/>
              <a:t>Лопух</a:t>
            </a:r>
          </a:p>
          <a:p>
            <a:r>
              <a:rPr lang="ru-RU" dirty="0" smtClean="0"/>
              <a:t>Календула</a:t>
            </a:r>
          </a:p>
          <a:p>
            <a:r>
              <a:rPr lang="ru-RU" dirty="0" smtClean="0"/>
              <a:t>Малина</a:t>
            </a:r>
          </a:p>
          <a:p>
            <a:r>
              <a:rPr lang="ru-RU" dirty="0" smtClean="0"/>
              <a:t>Цветок липы</a:t>
            </a:r>
            <a:endParaRPr lang="ru-RU" dirty="0"/>
          </a:p>
        </p:txBody>
      </p:sp>
      <p:pic>
        <p:nvPicPr>
          <p:cNvPr id="1026" name="Picture 2" descr="Ромашка лекарственная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53" y="906858"/>
            <a:ext cx="163218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3-tub-ru.yandex.net/i?id=02d7d47ac4fad0fca5c10c00b881de2d-130-144&amp;n=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892744"/>
            <a:ext cx="16478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стение, которое знают практически все люди, носит название лопух. Это не только сорняк, с которым постоянно борются многие сад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53" y="2492896"/>
            <a:ext cx="1632181" cy="105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2-tub-ru.yandex.net/i?id=46f2512ddd9de80c61d77ab188d6b792-93-144&amp;n=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5" y="3664661"/>
            <a:ext cx="18954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1-tub-ru.yandex.net/i?id=863b090223133a71fa3a9305475c5948-134-144&amp;n=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586" y="2492361"/>
            <a:ext cx="1534751" cy="114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0-tub-ru.yandex.net/i?id=f7ca5616f220bf6556a67bf1467692fc-119-144&amp;n=2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664661"/>
            <a:ext cx="18573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4572000" y="3737379"/>
            <a:ext cx="3384376" cy="2682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 ушибов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 простуды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температуры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 боли в горле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 ангины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 внешних ран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81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984776" cy="864096"/>
          </a:xfrm>
        </p:spPr>
        <p:txBody>
          <a:bodyPr/>
          <a:lstStyle/>
          <a:p>
            <a:r>
              <a:rPr lang="ru-RU" dirty="0" smtClean="0"/>
              <a:t>5.Викторина «Какие?»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484784"/>
            <a:ext cx="7920880" cy="4680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Какие растения останавливают кровь</a:t>
            </a:r>
            <a:r>
              <a:rPr lang="ru-RU" dirty="0" smtClean="0"/>
              <a:t>?</a:t>
            </a:r>
            <a:r>
              <a:rPr lang="ru-RU" dirty="0"/>
              <a:t>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Какие растения заживляют раны, язвы?</a:t>
            </a:r>
          </a:p>
          <a:p>
            <a:pPr>
              <a:lnSpc>
                <a:spcPct val="150000"/>
              </a:lnSpc>
            </a:pPr>
            <a:r>
              <a:rPr lang="ru-RU" dirty="0"/>
              <a:t>Какие растения богаты витаминами?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/>
              <a:t>Какие растения используют для полоскания горла, носа, глаз, волос?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/>
              <a:t>Какие растения применяют при заболеваниях кожи?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/>
              <a:t>Какие растения применяют при простуде и кашле? </a:t>
            </a:r>
          </a:p>
          <a:p>
            <a:pPr>
              <a:lnSpc>
                <a:spcPct val="150000"/>
              </a:lnSpc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073790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833</TotalTime>
  <Words>252</Words>
  <Application>Microsoft Office PowerPoint</Application>
  <PresentationFormat>Экран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Викторина - игра  «Если хочешь быть здоров»</vt:lpstr>
      <vt:lpstr>«Хитрые вопросы-мудрые ответы»</vt:lpstr>
      <vt:lpstr>«Хитрые вопросы-мудрые ответы»</vt:lpstr>
      <vt:lpstr>Гигиена</vt:lpstr>
      <vt:lpstr>Презентация PowerPoint</vt:lpstr>
      <vt:lpstr>Что такое физкультура?</vt:lpstr>
      <vt:lpstr>«Зарядка»</vt:lpstr>
      <vt:lpstr>«Лекарственные растения»</vt:lpstr>
      <vt:lpstr>5.Викторина «Какие?»</vt:lpstr>
      <vt:lpstr>6. Конкурс «Здоровый обед»</vt:lpstr>
      <vt:lpstr>Конкурс «Здоровье»</vt:lpstr>
      <vt:lpstr>Здоровья!  Отличного настроения! Новых побед!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«Возьмём под защиту»</dc:title>
  <dc:creator>Лариса</dc:creator>
  <cp:lastModifiedBy>1</cp:lastModifiedBy>
  <cp:revision>45</cp:revision>
  <dcterms:created xsi:type="dcterms:W3CDTF">2014-12-12T05:26:23Z</dcterms:created>
  <dcterms:modified xsi:type="dcterms:W3CDTF">2015-09-29T16:49:22Z</dcterms:modified>
</cp:coreProperties>
</file>