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sldIdLst>
    <p:sldId id="256" r:id="rId3"/>
    <p:sldId id="25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285" r:id="rId27"/>
    <p:sldId id="287" r:id="rId28"/>
    <p:sldId id="316" r:id="rId29"/>
    <p:sldId id="317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</p:sldIdLst>
  <p:sldSz cx="9144000" cy="6858000" type="screen4x3"/>
  <p:notesSz cx="6858000" cy="9144000"/>
  <p:embeddedFontLst>
    <p:embeddedFont>
      <p:font typeface="Arial Black" pitchFamily="34" charset="0"/>
      <p:bold r:id="rId43"/>
    </p:embeddedFont>
    <p:embeddedFont>
      <p:font typeface="Eras Bold ITC" charset="0"/>
      <p:regular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333333"/>
    <a:srgbClr val="990000"/>
    <a:srgbClr val="969696"/>
    <a:srgbClr val="EAEAEA"/>
    <a:srgbClr val="035540"/>
    <a:srgbClr val="023A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</dgm:pt>
    <dgm:pt modelId="{06C8798C-68C7-4361-9FF6-46B001F04F27}" type="pres">
      <dgm:prSet presAssocID="{40F89775-0FDD-425F-9A5D-CE02EFFD991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</dgm:pt>
    <dgm:pt modelId="{B92A4F86-920C-416D-99A5-B7788AB18822}" type="pres">
      <dgm:prSet presAssocID="{E1A5BFD1-305E-40B0-AD10-5774640E6851}" presName="composite" presStyleCnt="0"/>
      <dgm:spPr/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</dgm:pt>
    <dgm:pt modelId="{DB55942C-A143-4C4E-BDB6-CD3150B15F5B}" type="pres">
      <dgm:prSet presAssocID="{43BE462B-9014-469F-AFE4-0D750B38B360}" presName="composite" presStyleCnt="0"/>
      <dgm:spPr/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</dgm:pt>
    <dgm:pt modelId="{3452FF41-0DFE-489D-BE70-E72FA6599B05}" type="pres">
      <dgm:prSet presAssocID="{9D4F1D2A-F7C3-45CF-A093-C328D299FC53}" presName="composite" presStyleCnt="0"/>
      <dgm:spPr/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</dgm:pt>
    <dgm:pt modelId="{6389B1F0-37AD-43AE-BAF9-3542FE378AC8}" type="pres">
      <dgm:prSet presAssocID="{BD563C24-739A-4B65-8212-C09572278B2A}" presName="composite" presStyleCnt="0"/>
      <dgm:spPr/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</dgm:pt>
    <dgm:pt modelId="{AD201E69-235A-4632-A219-5945E9E5AEA1}" type="pres">
      <dgm:prSet presAssocID="{9EAA1A9F-0BAA-41F3-A1AF-C09C7BAA3AE5}" presName="composite" presStyleCnt="0"/>
      <dgm:spPr/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</dgm:pt>
    <dgm:pt modelId="{8EA817EA-82EA-41CE-8D6C-CF7A23E2CFD4}" type="pres">
      <dgm:prSet presAssocID="{E880C18B-7FDA-4070-BE87-19B3C0EBFF6B}" presName="composite" presStyleCnt="0"/>
      <dgm:spPr/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E5A63236-7339-4B4F-AD84-B462C5C1F3DB}" type="presOf" srcId="{D6F732A7-3581-4558-9BE8-7C072C657577}" destId="{B645E5AA-1CE7-4536-B311-5214FD20846B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8219735D-0752-46DE-BEC7-0890CDDECE8D}" type="presOf" srcId="{43BE462B-9014-469F-AFE4-0D750B38B360}" destId="{C83040B3-95A4-499A-8BAA-8C177007393F}" srcOrd="0" destOrd="0" presId="urn:microsoft.com/office/officeart/2005/8/layout/chevron2"/>
    <dgm:cxn modelId="{6F3275DA-4E82-4919-917F-296EC9C2140F}" type="presOf" srcId="{9D4F1D2A-F7C3-45CF-A093-C328D299FC53}" destId="{433EC8B5-3F50-4D75-A7B7-6849CA008728}" srcOrd="0" destOrd="0" presId="urn:microsoft.com/office/officeart/2005/8/layout/chevron2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847882C1-4EE0-417E-9B5A-CAD79328F432}" type="presOf" srcId="{40F89775-0FDD-425F-9A5D-CE02EFFD9918}" destId="{06C8798C-68C7-4361-9FF6-46B001F04F27}" srcOrd="0" destOrd="0" presId="urn:microsoft.com/office/officeart/2005/8/layout/chevron2"/>
    <dgm:cxn modelId="{F405679F-C27E-4B44-9853-CFE019D4B0BE}" type="presOf" srcId="{0FD38D68-D46A-46FF-8CDF-6DEF395A9127}" destId="{B4A21F06-45BA-4A9D-A93D-B8AB3FA4508E}" srcOrd="0" destOrd="0" presId="urn:microsoft.com/office/officeart/2005/8/layout/chevron2"/>
    <dgm:cxn modelId="{16653C43-8C9B-4B2A-A491-CE3BBE1E32A6}" type="presOf" srcId="{BD563C24-739A-4B65-8212-C09572278B2A}" destId="{AE1A8918-DCBD-4779-AA70-6B0F389F9119}" srcOrd="0" destOrd="0" presId="urn:microsoft.com/office/officeart/2005/8/layout/chevron2"/>
    <dgm:cxn modelId="{935F7853-6C95-4B95-960B-6F257E72072C}" type="presOf" srcId="{87BFE1B1-E454-48CC-B180-3891D0A18392}" destId="{3F5CE235-5EC4-4098-8F70-63657DC33244}" srcOrd="0" destOrd="0" presId="urn:microsoft.com/office/officeart/2005/8/layout/chevron2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073C2CD0-01DB-41B6-BC58-E2874C07B251}" type="presOf" srcId="{9EAA1A9F-0BAA-41F3-A1AF-C09C7BAA3AE5}" destId="{A97103A8-6183-460C-8F07-673000135523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C40D71E3-5D7F-4A1C-AB73-0C7987CD6F11}" type="presOf" srcId="{6773C5D2-CE4A-453F-BFC3-2C4B7AB00800}" destId="{56DC1E78-2CE2-4562-83AB-DDA88ACCC937}" srcOrd="0" destOrd="0" presId="urn:microsoft.com/office/officeart/2005/8/layout/chevron2"/>
    <dgm:cxn modelId="{FF158A7E-7D87-4707-AE3E-1D3660017F3E}" type="presOf" srcId="{E1A5BFD1-305E-40B0-AD10-5774640E6851}" destId="{06B7190D-D783-42B7-90F2-B51CF72C1D79}" srcOrd="0" destOrd="0" presId="urn:microsoft.com/office/officeart/2005/8/layout/chevron2"/>
    <dgm:cxn modelId="{919AE1FA-02B1-4512-88AE-43A8FFFFFDB7}" type="presOf" srcId="{4C3B5EE9-66BB-4937-B24A-D2A24D6074A4}" destId="{A41CBFCF-C07C-4958-BD5D-1FF48FDBE7BD}" srcOrd="0" destOrd="0" presId="urn:microsoft.com/office/officeart/2005/8/layout/chevron2"/>
    <dgm:cxn modelId="{FB1E9E6E-29CC-406E-8B37-77CF5E095943}" type="presOf" srcId="{F2661809-E7E5-4C7D-A6D9-232D6D1AA0B1}" destId="{B28CF3C2-CD2B-4C87-9120-14C3CCFFBAC9}" srcOrd="0" destOrd="0" presId="urn:microsoft.com/office/officeart/2005/8/layout/chevron2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BBB62F3C-38DB-46FF-BCF8-47FB5A22B74E}" type="presOf" srcId="{010DBBDB-0CAA-4160-808D-E451BA35B74C}" destId="{A2FF40A6-9834-4C9C-B737-978FF15E9D0B}" srcOrd="0" destOrd="0" presId="urn:microsoft.com/office/officeart/2005/8/layout/chevron2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A32D063F-6854-4FFA-AD15-544096CA24AE}" type="presOf" srcId="{E880C18B-7FDA-4070-BE87-19B3C0EBFF6B}" destId="{EDE93689-8717-4776-98A6-5111C2550B01}" srcOrd="0" destOrd="0" presId="urn:microsoft.com/office/officeart/2005/8/layout/chevron2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119B11C2-3CE3-4944-9DA1-ABFF40CF9CDF}" type="presOf" srcId="{1CCC9228-8F55-488D-BAF0-F012D0ED94BF}" destId="{4F36FBE5-BE8E-487E-B75A-07B5FFA361F6}" srcOrd="0" destOrd="0" presId="urn:microsoft.com/office/officeart/2005/8/layout/chevron2"/>
    <dgm:cxn modelId="{A707AC21-5F9C-41FA-B6C0-A753A66140F5}" type="presParOf" srcId="{B4A21F06-45BA-4A9D-A93D-B8AB3FA4508E}" destId="{2775BEB2-7FCF-42D8-A50E-D6A66BD3A007}" srcOrd="0" destOrd="0" presId="urn:microsoft.com/office/officeart/2005/8/layout/chevron2"/>
    <dgm:cxn modelId="{F6062F23-7F03-4EA7-B81E-4347A489E2C7}" type="presParOf" srcId="{2775BEB2-7FCF-42D8-A50E-D6A66BD3A007}" destId="{06C8798C-68C7-4361-9FF6-46B001F04F27}" srcOrd="0" destOrd="0" presId="urn:microsoft.com/office/officeart/2005/8/layout/chevron2"/>
    <dgm:cxn modelId="{49685488-C915-4A1B-909C-E12C8B348E85}" type="presParOf" srcId="{2775BEB2-7FCF-42D8-A50E-D6A66BD3A007}" destId="{4F36FBE5-BE8E-487E-B75A-07B5FFA361F6}" srcOrd="1" destOrd="0" presId="urn:microsoft.com/office/officeart/2005/8/layout/chevron2"/>
    <dgm:cxn modelId="{74382E9C-5B60-4439-8852-75DAE88F91ED}" type="presParOf" srcId="{B4A21F06-45BA-4A9D-A93D-B8AB3FA4508E}" destId="{A17CB616-91F9-4353-9F37-BDCA530CE98C}" srcOrd="1" destOrd="0" presId="urn:microsoft.com/office/officeart/2005/8/layout/chevron2"/>
    <dgm:cxn modelId="{FC3981A4-564D-42AD-82E7-980CC9FCCE83}" type="presParOf" srcId="{B4A21F06-45BA-4A9D-A93D-B8AB3FA4508E}" destId="{B92A4F86-920C-416D-99A5-B7788AB18822}" srcOrd="2" destOrd="0" presId="urn:microsoft.com/office/officeart/2005/8/layout/chevron2"/>
    <dgm:cxn modelId="{DFD98F7D-9B67-441D-8455-F824D9D87809}" type="presParOf" srcId="{B92A4F86-920C-416D-99A5-B7788AB18822}" destId="{06B7190D-D783-42B7-90F2-B51CF72C1D79}" srcOrd="0" destOrd="0" presId="urn:microsoft.com/office/officeart/2005/8/layout/chevron2"/>
    <dgm:cxn modelId="{470C02DF-2983-4BC5-893D-008833852B97}" type="presParOf" srcId="{B92A4F86-920C-416D-99A5-B7788AB18822}" destId="{A2FF40A6-9834-4C9C-B737-978FF15E9D0B}" srcOrd="1" destOrd="0" presId="urn:microsoft.com/office/officeart/2005/8/layout/chevron2"/>
    <dgm:cxn modelId="{4D0CA893-581B-4124-920D-CE638EC781AF}" type="presParOf" srcId="{B4A21F06-45BA-4A9D-A93D-B8AB3FA4508E}" destId="{A91CC313-856D-4624-9E81-FEFDFEED4356}" srcOrd="3" destOrd="0" presId="urn:microsoft.com/office/officeart/2005/8/layout/chevron2"/>
    <dgm:cxn modelId="{92695ACA-2055-45AD-AB58-91A21EBA97C3}" type="presParOf" srcId="{B4A21F06-45BA-4A9D-A93D-B8AB3FA4508E}" destId="{DB55942C-A143-4C4E-BDB6-CD3150B15F5B}" srcOrd="4" destOrd="0" presId="urn:microsoft.com/office/officeart/2005/8/layout/chevron2"/>
    <dgm:cxn modelId="{88A58C7C-69E3-42CD-9262-784C1ED4B859}" type="presParOf" srcId="{DB55942C-A143-4C4E-BDB6-CD3150B15F5B}" destId="{C83040B3-95A4-499A-8BAA-8C177007393F}" srcOrd="0" destOrd="0" presId="urn:microsoft.com/office/officeart/2005/8/layout/chevron2"/>
    <dgm:cxn modelId="{0C183E27-FA64-4CD9-83A4-4BA2E8E40883}" type="presParOf" srcId="{DB55942C-A143-4C4E-BDB6-CD3150B15F5B}" destId="{B645E5AA-1CE7-4536-B311-5214FD20846B}" srcOrd="1" destOrd="0" presId="urn:microsoft.com/office/officeart/2005/8/layout/chevron2"/>
    <dgm:cxn modelId="{4F63936E-B357-4047-974D-021BB7C0EEBD}" type="presParOf" srcId="{B4A21F06-45BA-4A9D-A93D-B8AB3FA4508E}" destId="{58C783E6-AB80-470E-A4F6-B091B19ACAFB}" srcOrd="5" destOrd="0" presId="urn:microsoft.com/office/officeart/2005/8/layout/chevron2"/>
    <dgm:cxn modelId="{5B7190AA-F8F8-4B62-8410-85E677C7125B}" type="presParOf" srcId="{B4A21F06-45BA-4A9D-A93D-B8AB3FA4508E}" destId="{3452FF41-0DFE-489D-BE70-E72FA6599B05}" srcOrd="6" destOrd="0" presId="urn:microsoft.com/office/officeart/2005/8/layout/chevron2"/>
    <dgm:cxn modelId="{53CB737D-363D-4F82-A826-917C06C11EC8}" type="presParOf" srcId="{3452FF41-0DFE-489D-BE70-E72FA6599B05}" destId="{433EC8B5-3F50-4D75-A7B7-6849CA008728}" srcOrd="0" destOrd="0" presId="urn:microsoft.com/office/officeart/2005/8/layout/chevron2"/>
    <dgm:cxn modelId="{07722433-8101-4CFD-9E24-58FD3D2E6E92}" type="presParOf" srcId="{3452FF41-0DFE-489D-BE70-E72FA6599B05}" destId="{56DC1E78-2CE2-4562-83AB-DDA88ACCC937}" srcOrd="1" destOrd="0" presId="urn:microsoft.com/office/officeart/2005/8/layout/chevron2"/>
    <dgm:cxn modelId="{972447D5-84E1-4483-BEA2-245533D08C52}" type="presParOf" srcId="{B4A21F06-45BA-4A9D-A93D-B8AB3FA4508E}" destId="{A76875DC-ACC0-4C4E-B28B-D659554CC709}" srcOrd="7" destOrd="0" presId="urn:microsoft.com/office/officeart/2005/8/layout/chevron2"/>
    <dgm:cxn modelId="{C54381CA-996B-4D54-8569-0DBAA48366FE}" type="presParOf" srcId="{B4A21F06-45BA-4A9D-A93D-B8AB3FA4508E}" destId="{6389B1F0-37AD-43AE-BAF9-3542FE378AC8}" srcOrd="8" destOrd="0" presId="urn:microsoft.com/office/officeart/2005/8/layout/chevron2"/>
    <dgm:cxn modelId="{EB51BC0A-8203-4731-B6C1-A8237DC27040}" type="presParOf" srcId="{6389B1F0-37AD-43AE-BAF9-3542FE378AC8}" destId="{AE1A8918-DCBD-4779-AA70-6B0F389F9119}" srcOrd="0" destOrd="0" presId="urn:microsoft.com/office/officeart/2005/8/layout/chevron2"/>
    <dgm:cxn modelId="{A9516BBC-EDE5-4A36-AEE2-9E9396BDB454}" type="presParOf" srcId="{6389B1F0-37AD-43AE-BAF9-3542FE378AC8}" destId="{A41CBFCF-C07C-4958-BD5D-1FF48FDBE7BD}" srcOrd="1" destOrd="0" presId="urn:microsoft.com/office/officeart/2005/8/layout/chevron2"/>
    <dgm:cxn modelId="{3CE2CA8C-8C0C-4E1F-BF71-31B525575532}" type="presParOf" srcId="{B4A21F06-45BA-4A9D-A93D-B8AB3FA4508E}" destId="{34CA7477-B0BE-4848-B1EC-84FE6E8D306B}" srcOrd="9" destOrd="0" presId="urn:microsoft.com/office/officeart/2005/8/layout/chevron2"/>
    <dgm:cxn modelId="{79B84C5B-2AF2-45FB-B562-3F6B134B77C1}" type="presParOf" srcId="{B4A21F06-45BA-4A9D-A93D-B8AB3FA4508E}" destId="{AD201E69-235A-4632-A219-5945E9E5AEA1}" srcOrd="10" destOrd="0" presId="urn:microsoft.com/office/officeart/2005/8/layout/chevron2"/>
    <dgm:cxn modelId="{46076BB2-E91A-4108-B917-23E2EF0BFFC4}" type="presParOf" srcId="{AD201E69-235A-4632-A219-5945E9E5AEA1}" destId="{A97103A8-6183-460C-8F07-673000135523}" srcOrd="0" destOrd="0" presId="urn:microsoft.com/office/officeart/2005/8/layout/chevron2"/>
    <dgm:cxn modelId="{B60EA803-53CB-4B9E-A866-36865551F372}" type="presParOf" srcId="{AD201E69-235A-4632-A219-5945E9E5AEA1}" destId="{B28CF3C2-CD2B-4C87-9120-14C3CCFFBAC9}" srcOrd="1" destOrd="0" presId="urn:microsoft.com/office/officeart/2005/8/layout/chevron2"/>
    <dgm:cxn modelId="{D2BA26E7-51C6-4086-BE07-CEB9E367EC4F}" type="presParOf" srcId="{B4A21F06-45BA-4A9D-A93D-B8AB3FA4508E}" destId="{1B62F701-3232-48C5-A53A-5EFEBF47A041}" srcOrd="11" destOrd="0" presId="urn:microsoft.com/office/officeart/2005/8/layout/chevron2"/>
    <dgm:cxn modelId="{962C71CC-545C-4EDA-B387-7E0F099E51FF}" type="presParOf" srcId="{B4A21F06-45BA-4A9D-A93D-B8AB3FA4508E}" destId="{8EA817EA-82EA-41CE-8D6C-CF7A23E2CFD4}" srcOrd="12" destOrd="0" presId="urn:microsoft.com/office/officeart/2005/8/layout/chevron2"/>
    <dgm:cxn modelId="{CD51C6B2-39E5-4F9D-A1C8-7725AA0D2566}" type="presParOf" srcId="{8EA817EA-82EA-41CE-8D6C-CF7A23E2CFD4}" destId="{EDE93689-8717-4776-98A6-5111C2550B01}" srcOrd="0" destOrd="0" presId="urn:microsoft.com/office/officeart/2005/8/layout/chevron2"/>
    <dgm:cxn modelId="{B7E92C2A-C731-41E2-A45E-8BD48F7A16D3}" type="presParOf" srcId="{8EA817EA-82EA-41CE-8D6C-CF7A23E2CFD4}" destId="{3F5CE235-5EC4-4098-8F70-63657DC3324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C8798C-68C7-4361-9FF6-46B001F04F27}">
      <dsp:nvSpPr>
        <dsp:cNvPr id="0" name=""/>
        <dsp:cNvSpPr/>
      </dsp:nvSpPr>
      <dsp:spPr>
        <a:xfrm rot="5400000">
          <a:off x="-98077" y="100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100151"/>
        <a:ext cx="653851" cy="457696"/>
      </dsp:txXfrm>
    </dsp:sp>
    <dsp:sp modelId="{4F36FBE5-BE8E-487E-B75A-07B5FFA361F6}">
      <dsp:nvSpPr>
        <dsp:cNvPr id="0" name=""/>
        <dsp:cNvSpPr/>
      </dsp:nvSpPr>
      <dsp:spPr>
        <a:xfrm rot="5400000">
          <a:off x="3064346" y="-2604576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2604576"/>
        <a:ext cx="425003" cy="5638303"/>
      </dsp:txXfrm>
    </dsp:sp>
    <dsp:sp modelId="{06B7190D-D783-42B7-90F2-B51CF72C1D79}">
      <dsp:nvSpPr>
        <dsp:cNvPr id="0" name=""/>
        <dsp:cNvSpPr/>
      </dsp:nvSpPr>
      <dsp:spPr>
        <a:xfrm rot="5400000">
          <a:off x="-98077" y="667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667818"/>
        <a:ext cx="653851" cy="457696"/>
      </dsp:txXfrm>
    </dsp:sp>
    <dsp:sp modelId="{A2FF40A6-9834-4C9C-B737-978FF15E9D0B}">
      <dsp:nvSpPr>
        <dsp:cNvPr id="0" name=""/>
        <dsp:cNvSpPr/>
      </dsp:nvSpPr>
      <dsp:spPr>
        <a:xfrm rot="5400000">
          <a:off x="3064346" y="-2036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2036909"/>
        <a:ext cx="425003" cy="5638303"/>
      </dsp:txXfrm>
    </dsp:sp>
    <dsp:sp modelId="{C83040B3-95A4-499A-8BAA-8C177007393F}">
      <dsp:nvSpPr>
        <dsp:cNvPr id="0" name=""/>
        <dsp:cNvSpPr/>
      </dsp:nvSpPr>
      <dsp:spPr>
        <a:xfrm rot="5400000">
          <a:off x="-98077" y="1235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1235485"/>
        <a:ext cx="653851" cy="457696"/>
      </dsp:txXfrm>
    </dsp:sp>
    <dsp:sp modelId="{B645E5AA-1CE7-4536-B311-5214FD20846B}">
      <dsp:nvSpPr>
        <dsp:cNvPr id="0" name=""/>
        <dsp:cNvSpPr/>
      </dsp:nvSpPr>
      <dsp:spPr>
        <a:xfrm rot="5400000">
          <a:off x="3064346" y="-1469242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1469242"/>
        <a:ext cx="425003" cy="5638303"/>
      </dsp:txXfrm>
    </dsp:sp>
    <dsp:sp modelId="{433EC8B5-3F50-4D75-A7B7-6849CA008728}">
      <dsp:nvSpPr>
        <dsp:cNvPr id="0" name=""/>
        <dsp:cNvSpPr/>
      </dsp:nvSpPr>
      <dsp:spPr>
        <a:xfrm rot="5400000">
          <a:off x="-98077" y="1803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1803151"/>
        <a:ext cx="653851" cy="457696"/>
      </dsp:txXfrm>
    </dsp:sp>
    <dsp:sp modelId="{56DC1E78-2CE2-4562-83AB-DDA88ACCC937}">
      <dsp:nvSpPr>
        <dsp:cNvPr id="0" name=""/>
        <dsp:cNvSpPr/>
      </dsp:nvSpPr>
      <dsp:spPr>
        <a:xfrm rot="5400000">
          <a:off x="3064346" y="-901575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901575"/>
        <a:ext cx="425003" cy="5638303"/>
      </dsp:txXfrm>
    </dsp:sp>
    <dsp:sp modelId="{AE1A8918-DCBD-4779-AA70-6B0F389F9119}">
      <dsp:nvSpPr>
        <dsp:cNvPr id="0" name=""/>
        <dsp:cNvSpPr/>
      </dsp:nvSpPr>
      <dsp:spPr>
        <a:xfrm rot="5400000">
          <a:off x="-98077" y="2370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2370818"/>
        <a:ext cx="653851" cy="457696"/>
      </dsp:txXfrm>
    </dsp:sp>
    <dsp:sp modelId="{A41CBFCF-C07C-4958-BD5D-1FF48FDBE7BD}">
      <dsp:nvSpPr>
        <dsp:cNvPr id="0" name=""/>
        <dsp:cNvSpPr/>
      </dsp:nvSpPr>
      <dsp:spPr>
        <a:xfrm rot="5400000">
          <a:off x="3064346" y="-333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333909"/>
        <a:ext cx="425003" cy="5638303"/>
      </dsp:txXfrm>
    </dsp:sp>
    <dsp:sp modelId="{A97103A8-6183-460C-8F07-673000135523}">
      <dsp:nvSpPr>
        <dsp:cNvPr id="0" name=""/>
        <dsp:cNvSpPr/>
      </dsp:nvSpPr>
      <dsp:spPr>
        <a:xfrm rot="5400000">
          <a:off x="-98077" y="2938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2938485"/>
        <a:ext cx="653851" cy="457696"/>
      </dsp:txXfrm>
    </dsp:sp>
    <dsp:sp modelId="{B28CF3C2-CD2B-4C87-9120-14C3CCFFBAC9}">
      <dsp:nvSpPr>
        <dsp:cNvPr id="0" name=""/>
        <dsp:cNvSpPr/>
      </dsp:nvSpPr>
      <dsp:spPr>
        <a:xfrm rot="5400000">
          <a:off x="3064346" y="233757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233757"/>
        <a:ext cx="425003" cy="5638303"/>
      </dsp:txXfrm>
    </dsp:sp>
    <dsp:sp modelId="{EDE93689-8717-4776-98A6-5111C2550B01}">
      <dsp:nvSpPr>
        <dsp:cNvPr id="0" name=""/>
        <dsp:cNvSpPr/>
      </dsp:nvSpPr>
      <dsp:spPr>
        <a:xfrm rot="5400000">
          <a:off x="-98077" y="3506152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3506152"/>
        <a:ext cx="653851" cy="457696"/>
      </dsp:txXfrm>
    </dsp:sp>
    <dsp:sp modelId="{3F5CE235-5EC4-4098-8F70-63657DC33244}">
      <dsp:nvSpPr>
        <dsp:cNvPr id="0" name=""/>
        <dsp:cNvSpPr/>
      </dsp:nvSpPr>
      <dsp:spPr>
        <a:xfrm rot="5400000">
          <a:off x="3064346" y="801424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801424"/>
        <a:ext cx="425003" cy="5638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76E4-46C6-457A-AA05-758ACECD4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821E-A389-4C47-ACA3-77C44BAF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320E-F1B6-4F6E-854D-E21FF389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47AB-415A-4F5F-9E15-60B72A63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4E62-C704-4BA1-AA66-EEA31C449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337B-039B-4097-8EDB-B4F742A64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913B-9CEF-41F5-9663-3E82869D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F6C1-4136-4268-874C-BAD869A7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5CF9-1925-414B-8107-661C5C88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5EF4-F902-45F3-9065-5515CDF46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8485-B0A8-4BB3-93FD-E8CDDA58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F55F-316A-4534-9DB9-D3922DFC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1370-5DF3-4BF8-BFD2-D0E8C909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18D39C7-9779-4E4D-A623-F87C534F2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36" r:id="rId3"/>
    <p:sldLayoutId id="2147483837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81300"/>
            <a:ext cx="6858000" cy="2714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БЕЗОПАСНОСТЬ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В СЕТИ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ИНТЕРНЕТ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0" y="908720"/>
            <a:ext cx="616743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 charset="0"/>
              </a:rPr>
              <a:t>Презентацию подготовил: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 charset="0"/>
              </a:rPr>
              <a:t>Учитель информатики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sym typeface="Arial" charset="0"/>
              </a:rPr>
              <a:t>Салмин С.Н.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678363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Макровирусы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968875" cy="16430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Это разновидность компьютерных вирусов разработанных на макроязыках, встроенных в такие прикладные пакеты ПО, как Microsoft Office.</a:t>
            </a:r>
          </a:p>
        </p:txBody>
      </p:sp>
      <p:pic>
        <p:nvPicPr>
          <p:cNvPr id="14340" name="Содержимое 8" descr="макровирусы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571875"/>
            <a:ext cx="6302375" cy="29606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97437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Вирусы, поражающие исходный код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000250"/>
            <a:ext cx="5357812" cy="1428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Вирусы данного типа поражают или исходный код программы, либо её компоненты (OBJ-, LIB-, DCU- файлы) а так же VCL и ActiveX компоненты.</a:t>
            </a:r>
          </a:p>
        </p:txBody>
      </p:sp>
      <p:pic>
        <p:nvPicPr>
          <p:cNvPr id="7" name="Содержимое 6" descr="380px-Virustex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643314"/>
            <a:ext cx="4071966" cy="30546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852738"/>
            <a:ext cx="6648450" cy="26558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ОПЕРАЦИОННЫМ СИСТЕМАМ И ПЛАТФОРМАМ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428750"/>
            <a:ext cx="5214938" cy="32639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DOS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Microsoft Windows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Unix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Linux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060575"/>
            <a:ext cx="6577013" cy="3376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ТЕХНОЛОГИЯМ, ИСПОЛЬЗУЕМЫМ ВИРУСОМ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4868862" cy="1096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Полиморфные вирусы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376363"/>
            <a:ext cx="4954587" cy="10445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который при заражении новых файлов и системных областей диска шифрует собственный код.</a:t>
            </a:r>
          </a:p>
        </p:txBody>
      </p:sp>
      <p:pic>
        <p:nvPicPr>
          <p:cNvPr id="5" name="Рисунок 4" descr="kasper_14_06_2010_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3143248"/>
            <a:ext cx="5552444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21237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Стелс-вирусы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71625"/>
            <a:ext cx="54641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полностью или частично скрывающий свое присутствие в системе, путем перехвата обращений к операционной системе, осуществляющих чтение, запись, чтение дополнительной информации о зараженных объектах (загрузочных секторах, элементах файловой системы, памяти и т.д.)</a:t>
            </a:r>
          </a:p>
        </p:txBody>
      </p:sp>
      <p:pic>
        <p:nvPicPr>
          <p:cNvPr id="6" name="Содержимое 5" descr="1.4.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86512" y="142852"/>
            <a:ext cx="2357454" cy="23686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6324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Руткит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928688"/>
            <a:ext cx="4929188" cy="1928812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Программа или набор программ для скрытия следов присутствия злоумышленника или вредоносной программы в системе.</a:t>
            </a:r>
          </a:p>
        </p:txBody>
      </p:sp>
      <p:pic>
        <p:nvPicPr>
          <p:cNvPr id="5" name="Содержимое 4" descr="рутки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6302732" cy="4291861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565400"/>
            <a:ext cx="6518275" cy="2655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ЯЗЫКУ,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КОТОРОМ НАПИСАН ВИРУС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642938"/>
            <a:ext cx="4897437" cy="41703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ассемблер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высокоуровневый язык программирования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скриптовый язык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и др.</a:t>
            </a:r>
          </a:p>
        </p:txBody>
      </p:sp>
      <p:pic>
        <p:nvPicPr>
          <p:cNvPr id="5" name="Рисунок 4" descr="язы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009302"/>
            <a:ext cx="3505022" cy="372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47037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55435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5" name="Рисунок 4" descr="286359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5786446" y="142852"/>
            <a:ext cx="319087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286000"/>
            <a:ext cx="6518275" cy="2286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ДОПОЛНИТЕЛЬНОЙ ВРЕДОНОСНОЙ ФУНКЦИОНАЛЬНОСТИ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Бэкдоры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5035550" cy="1949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Программы, которые устанавливает взломщик на взломанном им компьютере после получения первоначального доступа с целью повторного получения доступа к системе.</a:t>
            </a:r>
          </a:p>
        </p:txBody>
      </p:sp>
      <p:pic>
        <p:nvPicPr>
          <p:cNvPr id="25604" name="Рисунок 4" descr="129124_976_hlserverinfo_12968_37_3_beghjmtvx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43053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Кейлоггеры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5106988" cy="2357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Модули для перехвата нажатий клавиш на компьютере пользователя, включаемые в состав программ-вирусов.</a:t>
            </a:r>
          </a:p>
        </p:txBody>
      </p:sp>
      <p:pic>
        <p:nvPicPr>
          <p:cNvPr id="26628" name="Рисунок 4" descr="kgb-keylogg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500313"/>
            <a:ext cx="5702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Шпионы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00188"/>
            <a:ext cx="5106988" cy="469423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Spyware  — программное обеспечение, осуществляющее деятельность по сбору информации о конфигурации компьютера, деятельности пользователя и любой другой конфиденциальной информации без согласия самого пользователя.</a:t>
            </a:r>
          </a:p>
        </p:txBody>
      </p:sp>
      <p:pic>
        <p:nvPicPr>
          <p:cNvPr id="5" name="Рисунок 4" descr="spywa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42" y="0"/>
            <a:ext cx="3571876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Ботнеты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38213"/>
            <a:ext cx="4249737" cy="5419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компьютерная сеть, состоящая из некоторого количества хостов, с запущенными ботами — автономным программным обеспечением.</a:t>
            </a:r>
          </a:p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Обычно используются для нелегальной или неодобряемой деятельности — рассылки спама, перебора паролей на удалённой системе, атак на отказ в обслуживании.</a:t>
            </a:r>
          </a:p>
        </p:txBody>
      </p:sp>
      <p:pic>
        <p:nvPicPr>
          <p:cNvPr id="31748" name="Рисунок 4" descr="ботнеты.pn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429124" y="1067971"/>
            <a:ext cx="4545015" cy="549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6692900" cy="2370137"/>
          </a:xfrm>
        </p:spPr>
        <p:txBody>
          <a:bodyPr/>
          <a:lstStyle/>
          <a:p>
            <a:pPr eaLnBrk="1" hangingPunct="1">
              <a:buSzPct val="100000"/>
              <a:defRPr/>
            </a:pPr>
            <a:r>
              <a:rPr lang="ru-RU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ПРАВОВОЙ ЛИКБЕЗ</a:t>
            </a: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179512" y="2852936"/>
            <a:ext cx="6351186" cy="382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214688"/>
            <a:ext cx="6572250" cy="242887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endParaRPr lang="ru-RU" sz="3200" dirty="0" smtClean="0">
              <a:latin typeface="Times New Roman" pitchFamily="18" charset="0"/>
              <a:ea typeface="+mn-ea"/>
              <a:cs typeface="Times New Roman" pitchFamily="18" charset="0"/>
              <a:sym typeface="Arial" charset="0"/>
            </a:endParaRPr>
          </a:p>
        </p:txBody>
      </p:sp>
      <p:pic>
        <p:nvPicPr>
          <p:cNvPr id="4" name="Рисунок 3" descr="1339137439_40038-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928662" y="142852"/>
            <a:ext cx="3071834" cy="303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14625"/>
            <a:ext cx="6715125" cy="3429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</a:t>
            </a:r>
            <a:r>
              <a:rPr lang="ru-RU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порносайтами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и обеспечению информационной безопасности в сетях ЭВМ.</a:t>
            </a:r>
          </a:p>
        </p:txBody>
      </p:sp>
      <p:pic>
        <p:nvPicPr>
          <p:cNvPr id="5" name="Рисунок 4" descr="information_securi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4348" y="142852"/>
            <a:ext cx="3714776" cy="247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38"/>
            <a:ext cx="5572125" cy="8382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Физкультминутка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857375"/>
            <a:ext cx="6715125" cy="38576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Мы все вместе улыбнемся,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Подмигнем слегка друг другу,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Вправо, влево повернемся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кивнем затем по кругу.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Все идеи победили,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Вверх взметнулись наши руки.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Груз забот с себя стряхнули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продолжим путь науки.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28575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борьба с сетевыми угрозами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42240c70de234efd199d05eaa7c5f1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25322"/>
            <a:ext cx="5429288" cy="407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749800" cy="1871662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Самые 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Установите комплексную систему защиты!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42875" y="1857375"/>
            <a:ext cx="5929313" cy="471487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Установка обычного антивируса – вчерашний день. Сегодня актуальны так называемые «комплексные системы защиты», включающие в себя антивирус, файрволл, антиспам – фильтр и еще пару – тройку модулей для полной защиты вашего компьютера.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Новые вирусы появляются ежедневно, поэтому не забывайте регулярно обновлять базы сигнатур, лучше всего настроить программу на автоматическое обновление.</a:t>
            </a:r>
          </a:p>
          <a:p>
            <a:endParaRPr lang="ru-RU" smtClean="0"/>
          </a:p>
        </p:txBody>
      </p:sp>
      <p:pic>
        <p:nvPicPr>
          <p:cNvPr id="34820" name="Picture 2" descr="C:\Users\The CraZy\Desktop\Закрытие недели профессии\antivirusnye_progra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0"/>
            <a:ext cx="2674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18573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Будьте осторожны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 электронной почтой!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2214563"/>
            <a:ext cx="6715125" cy="388143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стоит передавать какую-либо важную информацию через электронную почту.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Установите запрет открытия вложений электронной почты, поскольку многие вирусы содержатся во вложениях и начинают распространяться сразу после открытия вложения.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Программы Microsoft Outlookи Windows Mail помогают блокировать потенциально опасные вложения.</a:t>
            </a:r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07168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браузерами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Mozilla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Firefox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Google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Chrome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Apple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Safari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6858000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Большинство червей и вредоносных скриптов ориентированы под Internet Explorer и Opera.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I</a:t>
            </a:r>
            <a:r>
              <a:rPr lang="en-US" smtClean="0">
                <a:cs typeface="Times New Roman" pitchFamily="18" charset="0"/>
              </a:rPr>
              <a:t>E</a:t>
            </a:r>
            <a:r>
              <a:rPr lang="ru-RU" smtClean="0">
                <a:cs typeface="Times New Roman" pitchFamily="18" charset="0"/>
              </a:rPr>
              <a:t> до сих пор удерживает первую строчку в рейтинге популярности, но лишь потому, что он встроен в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Opera очень популярна в России из-за ее призрачного удобства и реально большого числа настроек.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Уровень безопасности сильно хромает как у одного, так и у второго браузера, поэтому лучше им и не пользоваться вовсе.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356613471_9362379dd74d140eef6bba719dde4d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0"/>
            <a:ext cx="2524128" cy="257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Обновляйте операционную систему </a:t>
            </a: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Windows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42875" y="2357438"/>
            <a:ext cx="6072188" cy="37385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Постоянно обновляйте операционную систему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Корпорация Microsoft периодически выпускает специальные обновления безопасности, которые могут помочь защитить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Эти обновления могут предотвратить вирусные и другие атаки на компьютер, закрывая потенциально опасные точки входа.</a:t>
            </a:r>
          </a:p>
          <a:p>
            <a:endParaRPr lang="ru-RU" sz="1800" smtClean="0"/>
          </a:p>
        </p:txBody>
      </p:sp>
      <p:pic>
        <p:nvPicPr>
          <p:cNvPr id="5" name="Рисунок 4" descr="1351676398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42852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357688" cy="1071563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Не отправляйте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SMS-сообщения!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6858000" cy="557212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Сейчас очень популярны сайты, предлагающие доступ к чужим SMS и распечаткам звонков,  также очень часто при скачивании файлов вам предлагают ввести свой номер, или внезапно появляется блокирующее окно, которое якобы можно убрать с помощью отправки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отправке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, в лучшем случае, можно лишиться 300-600 рублей на счету телефона – если нужно будет отправить сообщение на короткий номер для оплаты, в худшем – на компьютере появится ужасный вирус.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Поэтому никогда не отправляйте SMS-сообщения и не вводите свой номер телефона на сомнительных сайтах при регистрации.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virus-sm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4044" y="1"/>
            <a:ext cx="3019955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лицензионным программным обеспечением!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0" y="2428875"/>
            <a:ext cx="6715125" cy="3810000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Если вы скачиваете пиратские версии программ или свеженький взломщик программы, запускаете его и сознательно игнорируете предупреждение антивируса, будьте готовы к тому, что можете поселить вирус на свой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Причем, чем программа популярнее, тем выше такая вероятность.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Лицензионные программы избавят Вас от подобной угрозы!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730283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3636" y="0"/>
            <a:ext cx="2857520" cy="317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858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брандмауэр!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6786563" cy="3738563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Используйте брандмауэр Windows или другой брандмауэр, оповещающий о наличии подозрительной активности при попытке вируса или червя подключиться к компьютеру.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Он также позволяет запретить вирусам, червям и хакерам загружать потенциально опасные программы на компьютер.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0964" name="Рисунок 4" descr="1321736428_clip_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4503738"/>
            <a:ext cx="421481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1443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сложные пароли!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6715125" cy="535781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Как утверждает статистика, 80% всех паролей — это простые слова: имена, марки телефона или машины, имя кошки или собаки, а также пароли вроде 123. Такие пароли сильно облегчают работу взломщикам.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 идеале пароли должны состоять минимум из семи, а лучше двенадцати символов. Время на подбор пароля из пяти символов — 2-4 часа, но чтобы взломать семисимвольный пароль, потребуется 2-4 года.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Лучше использовать пароли, комбинирующие буквы разных регистров, цифры и разные значки.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Делайте резервные копии!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42875" y="1785938"/>
            <a:ext cx="5857875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малейшей угрозе ценная информация с вашего компьютера может быть удалена, а что ещё хуже – похищена.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Возьмите за правило обязательное создание резервных копий важных данных на внешнем устройстве –флеш-карте, оптическом диске, переносном жестком диске.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05496" y="142852"/>
            <a:ext cx="3143271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Функция «Родительский контроль»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обезопасит вас!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42875" y="2500313"/>
            <a:ext cx="6715125" cy="359568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Для детской психики Интернет – это постоянная угроза получения психологической травмы и риск оказаться жертвой преступников.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стремитесь утаивать от родителей круг тем, которые вы обсуждает в сети, и новых Интернет-знакомых, это поможет вам реально оценивать информацию, которую вы видите в сети и не стать жертвой обмана.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7" name="Рисунок 6" descr="kontro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86013" y="0"/>
            <a:ext cx="2957987" cy="297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</a:t>
            </a: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6324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Компью́терный ви́рус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— разновидность 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idx="1"/>
          </p:nvPr>
        </p:nvSpPr>
        <p:spPr>
          <a:xfrm>
            <a:off x="457200" y="2852936"/>
            <a:ext cx="6324600" cy="2232248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4"/>
          <p:cNvSpPr>
            <a:spLocks noGrp="1"/>
          </p:cNvSpPr>
          <p:nvPr>
            <p:ph type="body" idx="1"/>
          </p:nvPr>
        </p:nvSpPr>
        <p:spPr>
          <a:xfrm>
            <a:off x="142875" y="3429000"/>
            <a:ext cx="6357938" cy="3214688"/>
          </a:xfrm>
        </p:spPr>
        <p:txBody>
          <a:bodyPr/>
          <a:lstStyle/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настоящее время не существует единой системы классификации и именования вирусов.</a:t>
            </a:r>
          </a:p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Принято разделять вирусы на следующие группы.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72653">
            <a:off x="-120650" y="1454150"/>
            <a:ext cx="6000750" cy="1071563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</a:p>
        </p:txBody>
      </p:sp>
      <p:pic>
        <p:nvPicPr>
          <p:cNvPr id="6" name="Рисунок 5" descr="435-vir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214290"/>
            <a:ext cx="285656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781300"/>
            <a:ext cx="6503988" cy="24511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ОБЪЕКТАМ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821238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Файловые вирусы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428750"/>
            <a:ext cx="6678613" cy="215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вирусы-паразиты,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работоспособность)</a:t>
            </a:r>
          </a:p>
        </p:txBody>
      </p:sp>
      <p:pic>
        <p:nvPicPr>
          <p:cNvPr id="14340" name="Содержимое 5" descr="файловый вирус.g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85720" y="3929066"/>
            <a:ext cx="6397950" cy="272695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21238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Загрузочные вирусы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214438"/>
            <a:ext cx="4892675" cy="2000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компьютерные вирусы, записывающиеся в первый сектор гибкого или жесткого диска и выполняющиеся при загрузке компьютера.</a:t>
            </a:r>
          </a:p>
        </p:txBody>
      </p:sp>
      <p:pic>
        <p:nvPicPr>
          <p:cNvPr id="15364" name="Рисунок 5" descr="загрузочный вирус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357290" y="3286124"/>
            <a:ext cx="4728018" cy="3352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964113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Скриптовые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вирусы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26988" y="981075"/>
            <a:ext cx="5045075" cy="20193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Требуют наличия одного из скриптовых языков (Javascript, VBScript) для самостоятельного проникновения в неинфицированные скрипты.</a:t>
            </a:r>
          </a:p>
        </p:txBody>
      </p:sp>
      <p:pic>
        <p:nvPicPr>
          <p:cNvPr id="16388" name="Содержимое 5" descr="скриптовый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357290" y="3143248"/>
            <a:ext cx="4704163" cy="342713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AF_Computer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AF_ComputerEra</Template>
  <TotalTime>0</TotalTime>
  <Words>1114</Words>
  <Application>Microsoft Office PowerPoint</Application>
  <PresentationFormat>Экран (4:3)</PresentationFormat>
  <Paragraphs>114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Times New Roman</vt:lpstr>
      <vt:lpstr>Wingdings</vt:lpstr>
      <vt:lpstr>Eras Bold ITC</vt:lpstr>
      <vt:lpstr>AF_ComputerEra</vt:lpstr>
      <vt:lpstr>БЕЗОПАСНОСТЬ В СЕТИ ИНТЕРНЕТ</vt:lpstr>
      <vt:lpstr>Интернет</vt:lpstr>
      <vt:lpstr>Самые опасные угрозы сети Интернет</vt:lpstr>
      <vt:lpstr>Вирус</vt:lpstr>
      <vt:lpstr>Классификация</vt:lpstr>
      <vt:lpstr>ПО ПОРАЖАЕМЫМ ОБЪЕКТАМ</vt:lpstr>
      <vt:lpstr>Файловые вирусы </vt:lpstr>
      <vt:lpstr>Загрузочные вирусы</vt:lpstr>
      <vt:lpstr>Скриптовые вирусы</vt:lpstr>
      <vt:lpstr>Макровирусы</vt:lpstr>
      <vt:lpstr>Вирусы, поражающие исходный код</vt:lpstr>
      <vt:lpstr>ПО ПОРАЖАЕМЫМ ОПЕРАЦИОННЫМ СИСТЕМАМ И ПЛАТФОРМАМ</vt:lpstr>
      <vt:lpstr>Слайд 13</vt:lpstr>
      <vt:lpstr>ПО ТЕХНОЛОГИЯМ, ИСПОЛЬЗУЕМЫМ ВИРУСОМ</vt:lpstr>
      <vt:lpstr>Полиморфные вирусы</vt:lpstr>
      <vt:lpstr>Стелс-вирусы</vt:lpstr>
      <vt:lpstr>Руткит</vt:lpstr>
      <vt:lpstr>ПО ЯЗЫКУ, НА КОТОРОМ НАПИСАН ВИРУС </vt:lpstr>
      <vt:lpstr>Слайд 19</vt:lpstr>
      <vt:lpstr>ПО ДОПОЛНИТЕЛЬНОЙ ВРЕДОНОСНОЙ ФУНКЦИОНАЛЬНОСТИ</vt:lpstr>
      <vt:lpstr>Бэкдоры</vt:lpstr>
      <vt:lpstr>Кейлоггеры</vt:lpstr>
      <vt:lpstr>Шпионы</vt:lpstr>
      <vt:lpstr>Ботнеты</vt:lpstr>
      <vt:lpstr>ПРАВОВОЙ ЛИКБЕЗ</vt:lpstr>
      <vt:lpstr>Создание и распространение вредоносных программ (в том числе вирусов) преследуется в России согласно Уголовному кодексу РФ (глава 28, статья 273)</vt:lpstr>
      <vt:lpstr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порносайтами и обеспечению информационной безопасности в сетях ЭВМ.</vt:lpstr>
      <vt:lpstr>Физкультминутка</vt:lpstr>
      <vt:lpstr>борьба с сетевыми угрозами</vt:lpstr>
      <vt:lpstr>Установите комплексную систему защиты!</vt:lpstr>
      <vt:lpstr>Будьте осторожны с электронной почтой!</vt:lpstr>
      <vt:lpstr>Пользуйтесь браузерами Mozilla Firefox, Google Chrome и Apple Safari!</vt:lpstr>
      <vt:lpstr>Обновляйте операционную систему Windows!</vt:lpstr>
      <vt:lpstr>Не отправляйте SMS-сообщения!</vt:lpstr>
      <vt:lpstr>Пользуйтесь лицензионным программным обеспечением!</vt:lpstr>
      <vt:lpstr>Используйте брандмауэр!</vt:lpstr>
      <vt:lpstr>Используйте сложные пароли!</vt:lpstr>
      <vt:lpstr>Делайте резервные копии!</vt:lpstr>
      <vt:lpstr>Функция «Родительский контроль» обезопасит вас!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2012-11-29T16:08:44Z</dcterms:created>
  <dcterms:modified xsi:type="dcterms:W3CDTF">2015-10-31T05:00:16Z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